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4" autoAdjust="0"/>
    <p:restoredTop sz="94660"/>
  </p:normalViewPr>
  <p:slideViewPr>
    <p:cSldViewPr snapToGrid="0">
      <p:cViewPr varScale="1">
        <p:scale>
          <a:sx n="40" d="100"/>
          <a:sy n="40" d="100"/>
        </p:scale>
        <p:origin x="25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4084" y="2404534"/>
            <a:ext cx="8479919" cy="1646302"/>
          </a:xfrm>
        </p:spPr>
        <p:txBody>
          <a:bodyPr/>
          <a:lstStyle/>
          <a:p>
            <a:r>
              <a:rPr lang="en-US" dirty="0" smtClean="0"/>
              <a:t>The Diary of Anne Frank: Discussion Questions</a:t>
            </a:r>
            <a:endParaRPr lang="en-US" dirty="0"/>
          </a:p>
        </p:txBody>
      </p:sp>
      <p:sp>
        <p:nvSpPr>
          <p:cNvPr id="3" name="Subtitle 2"/>
          <p:cNvSpPr>
            <a:spLocks noGrp="1"/>
          </p:cNvSpPr>
          <p:nvPr>
            <p:ph type="subTitle" idx="1"/>
          </p:nvPr>
        </p:nvSpPr>
        <p:spPr/>
        <p:txBody>
          <a:bodyPr/>
          <a:lstStyle/>
          <a:p>
            <a:r>
              <a:rPr lang="en-US" dirty="0" smtClean="0"/>
              <a:t>8</a:t>
            </a:r>
            <a:r>
              <a:rPr lang="en-US" baseline="30000" dirty="0" smtClean="0"/>
              <a:t>th</a:t>
            </a:r>
            <a:r>
              <a:rPr lang="en-US" dirty="0" smtClean="0"/>
              <a:t> Grade Language Arts </a:t>
            </a:r>
            <a:endParaRPr lang="en-US" dirty="0"/>
          </a:p>
        </p:txBody>
      </p:sp>
    </p:spTree>
    <p:extLst>
      <p:ext uri="{BB962C8B-B14F-4D97-AF65-F5344CB8AC3E}">
        <p14:creationId xmlns:p14="http://schemas.microsoft.com/office/powerpoint/2010/main" val="1518358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883" y="216568"/>
            <a:ext cx="9192127" cy="1251285"/>
          </a:xfrm>
        </p:spPr>
        <p:txBody>
          <a:bodyPr/>
          <a:lstStyle/>
          <a:p>
            <a:r>
              <a:rPr lang="en-US" dirty="0" smtClean="0"/>
              <a:t>Discussion Questions – answer all questions in 4-5 sentences. </a:t>
            </a:r>
            <a:endParaRPr lang="en-US" dirty="0"/>
          </a:p>
        </p:txBody>
      </p:sp>
      <p:sp>
        <p:nvSpPr>
          <p:cNvPr id="3" name="Content Placeholder 2"/>
          <p:cNvSpPr>
            <a:spLocks noGrp="1"/>
          </p:cNvSpPr>
          <p:nvPr>
            <p:ph idx="1"/>
          </p:nvPr>
        </p:nvSpPr>
        <p:spPr>
          <a:xfrm>
            <a:off x="677334" y="1467853"/>
            <a:ext cx="8596668" cy="5149515"/>
          </a:xfrm>
        </p:spPr>
        <p:txBody>
          <a:bodyPr>
            <a:normAutofit/>
          </a:bodyPr>
          <a:lstStyle/>
          <a:p>
            <a:r>
              <a:rPr lang="en-US" sz="2600" dirty="0" smtClean="0"/>
              <a:t>Why is a diary an effective way to learn about World War II? What can you learn from a diary like Anne Frank’s that you can’t learn from other sources?</a:t>
            </a:r>
          </a:p>
          <a:p>
            <a:r>
              <a:rPr lang="en-US" sz="2600" dirty="0" smtClean="0"/>
              <a:t>Why has Anne Frank’s diary had such a huge impact on the world? In what ways did it impact you?</a:t>
            </a:r>
          </a:p>
          <a:p>
            <a:r>
              <a:rPr lang="en-US" sz="2600" dirty="0" smtClean="0"/>
              <a:t>How do you feel about the fact that Anne’s diary was published, considering the numerous very personal passages and harsh criticisms of people who later died? Otto Frank originally edited the diary to remove sensitive portions. Do you think these sections should be edited out or that the diary as a whole should be available? </a:t>
            </a:r>
            <a:endParaRPr lang="en-US" sz="2600" dirty="0"/>
          </a:p>
        </p:txBody>
      </p:sp>
    </p:spTree>
    <p:extLst>
      <p:ext uri="{BB962C8B-B14F-4D97-AF65-F5344CB8AC3E}">
        <p14:creationId xmlns:p14="http://schemas.microsoft.com/office/powerpoint/2010/main" val="399944871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TotalTime>
  <Words>135</Words>
  <Application>Microsoft Office PowerPoint</Application>
  <PresentationFormat>Widescreen</PresentationFormat>
  <Paragraphs>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Trebuchet MS</vt:lpstr>
      <vt:lpstr>Wingdings 3</vt:lpstr>
      <vt:lpstr>Facet</vt:lpstr>
      <vt:lpstr>The Diary of Anne Frank: Discussion Questions</vt:lpstr>
      <vt:lpstr>Discussion Questions – answer all questions in 4-5 sentences. </vt:lpstr>
    </vt:vector>
  </TitlesOfParts>
  <Company>Chandler Unified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Diary of Anne Frank: Discussion Questions</dc:title>
  <dc:creator>Stetka, Meghan</dc:creator>
  <cp:lastModifiedBy>Stetka, Meghan</cp:lastModifiedBy>
  <cp:revision>1</cp:revision>
  <dcterms:created xsi:type="dcterms:W3CDTF">2020-01-29T20:40:15Z</dcterms:created>
  <dcterms:modified xsi:type="dcterms:W3CDTF">2020-01-29T20:48:23Z</dcterms:modified>
</cp:coreProperties>
</file>